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1D5CE-100C-4442-A64C-FB66134CED5D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3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67D3-BA5A-480B-AFF7-2F1FDBB0EEDA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96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4C31F-D978-49AA-AD04-2AA038090AF2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91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BBAF-1AE8-48E7-B6CC-C6124744177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08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3AF49-F92C-44F5-A8E2-2F6DEF5E6266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7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4D98-9292-419E-AC28-A106F36FF3C3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8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FE5A-1170-4797-8055-C6DED6908508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0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1FE3-A2A8-4EA5-B517-24E49D6F7085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10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C89D-4F61-4BD9-90D2-5609845A3CD4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03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C1540-FC94-4CAF-B5D8-7BEB7B444B37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89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BBE44-ED83-4F52-B490-E9C23518487B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82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F9A51-A7D6-42BF-8089-285FB6C5518F}" type="datetime1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29-6-2017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>
                <a:solidFill>
                  <a:prstClr val="black">
                    <a:tint val="75000"/>
                  </a:prstClr>
                </a:solidFill>
              </a:rPr>
              <a:t>Medische Kennis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20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8931" y="738946"/>
            <a:ext cx="10515600" cy="4906479"/>
          </a:xfrm>
        </p:spPr>
        <p:txBody>
          <a:bodyPr>
            <a:normAutofit/>
          </a:bodyPr>
          <a:lstStyle/>
          <a:p>
            <a:pPr lvl="0"/>
            <a:r>
              <a:rPr lang="nl-NL" dirty="0">
                <a:solidFill>
                  <a:prstClr val="black"/>
                </a:solidFill>
              </a:rPr>
              <a:t>Wat wordt er bedoeld met integrale jeugdzorg?</a:t>
            </a:r>
          </a:p>
          <a:p>
            <a:pPr lvl="0"/>
            <a:r>
              <a:rPr lang="nl-NL" dirty="0">
                <a:solidFill>
                  <a:prstClr val="black"/>
                </a:solidFill>
              </a:rPr>
              <a:t>Tot welke leeftijd doet het consultatiebureau de zorg voor kinderen?</a:t>
            </a:r>
          </a:p>
          <a:p>
            <a:pPr lvl="0"/>
            <a:r>
              <a:rPr lang="nl-NL" dirty="0">
                <a:solidFill>
                  <a:prstClr val="black"/>
                </a:solidFill>
              </a:rPr>
              <a:t>Noem drie taken van de Jeugdgezondheidszorg?</a:t>
            </a:r>
          </a:p>
          <a:p>
            <a:pPr lvl="0"/>
            <a:r>
              <a:rPr lang="nl-NL" dirty="0">
                <a:solidFill>
                  <a:prstClr val="black"/>
                </a:solidFill>
              </a:rPr>
              <a:t>Waar staat de afkorting PGO voor?</a:t>
            </a:r>
          </a:p>
          <a:p>
            <a:pPr lvl="0"/>
            <a:r>
              <a:rPr lang="nl-NL" dirty="0">
                <a:solidFill>
                  <a:prstClr val="black"/>
                </a:solidFill>
              </a:rPr>
              <a:t>Hoe heet de wet die werkgevers verplicht om werknemers te beschermen?</a:t>
            </a:r>
          </a:p>
          <a:p>
            <a:pPr lvl="0"/>
            <a:r>
              <a:rPr lang="nl-NL" dirty="0">
                <a:solidFill>
                  <a:prstClr val="black"/>
                </a:solidFill>
              </a:rPr>
              <a:t>Noem drie taken van de </a:t>
            </a:r>
            <a:r>
              <a:rPr lang="nl-NL" dirty="0" err="1">
                <a:solidFill>
                  <a:prstClr val="black"/>
                </a:solidFill>
              </a:rPr>
              <a:t>ARBO-dienst</a:t>
            </a:r>
            <a:r>
              <a:rPr lang="nl-NL" dirty="0">
                <a:solidFill>
                  <a:prstClr val="black"/>
                </a:solidFill>
              </a:rPr>
              <a:t>?</a:t>
            </a:r>
          </a:p>
          <a:p>
            <a:pPr lvl="0"/>
            <a:r>
              <a:rPr lang="nl-NL" dirty="0">
                <a:solidFill>
                  <a:prstClr val="black"/>
                </a:solidFill>
              </a:rPr>
              <a:t>Wat wordt er bedoeld met een Risico-inventarisatie?</a:t>
            </a:r>
          </a:p>
          <a:p>
            <a:pPr lvl="0"/>
            <a:r>
              <a:rPr lang="nl-NL" dirty="0">
                <a:solidFill>
                  <a:prstClr val="black"/>
                </a:solidFill>
              </a:rPr>
              <a:t>Noem vier risicogebieden voor een assistent(e) in de gezondheidszorg?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09E1-54C8-4E42-93A4-82F6E9795970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1524000" y="6330898"/>
            <a:ext cx="9263270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Noorderpoort </a:t>
            </a:r>
            <a:r>
              <a:rPr kumimoji="0" lang="nl-NL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Organisatie &amp; Administratie</a:t>
            </a:r>
          </a:p>
        </p:txBody>
      </p:sp>
    </p:spTree>
    <p:extLst>
      <p:ext uri="{BB962C8B-B14F-4D97-AF65-F5344CB8AC3E}">
        <p14:creationId xmlns:p14="http://schemas.microsoft.com/office/powerpoint/2010/main" val="1594568017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76</Words>
  <Application>Microsoft Office PowerPoint</Application>
  <PresentationFormat>Breedbeeld</PresentationFormat>
  <Paragraphs>10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1_Kantoorthema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Annelies de Groot</dc:creator>
  <cp:lastModifiedBy>Annelies de Groot</cp:lastModifiedBy>
  <cp:revision>2</cp:revision>
  <dcterms:created xsi:type="dcterms:W3CDTF">2017-06-29T16:32:33Z</dcterms:created>
  <dcterms:modified xsi:type="dcterms:W3CDTF">2017-06-29T16:35:39Z</dcterms:modified>
</cp:coreProperties>
</file>